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890"/>
  </p:normalViewPr>
  <p:slideViewPr>
    <p:cSldViewPr snapToGrid="0" snapToObjects="1">
      <p:cViewPr varScale="1">
        <p:scale>
          <a:sx n="114" d="100"/>
          <a:sy n="114" d="100"/>
        </p:scale>
        <p:origin x="4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42B6D-A5D6-D445-BD4B-6F2FB121FF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3DC1F2-DEE7-9E43-A45A-6851D63012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6735C0-B4E4-764D-BF36-EBB063E06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121D-3C85-1149-9DEC-5FA3AF23238A}" type="datetimeFigureOut">
              <a:rPr lang="en-US" smtClean="0"/>
              <a:t>7/4/20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385BE-B189-6B4A-B160-BFC05FED5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84030-59C4-104B-A074-B5D4D6477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B3FE-2FC4-6C44-9221-1DA9ABD3D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5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BF451-CCC7-134D-B7BF-04D7DACCC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84E67E-A8CD-2D40-81DD-7446F5AB70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D72F7-E44E-D949-9479-6E1F533DF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121D-3C85-1149-9DEC-5FA3AF23238A}" type="datetimeFigureOut">
              <a:rPr lang="en-US" smtClean="0"/>
              <a:t>7/4/20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CAC10-822A-9D42-B773-B64790870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0D264-F80B-BA48-BDE9-72D6FB47B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B3FE-2FC4-6C44-9221-1DA9ABD3D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62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E2F38A-7C7A-C54B-ABB7-C5B5EA5FD4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6912BD-36A3-6A4D-A928-72BAB8EFF1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7125F6-8BFC-8849-BB1D-AB4232D9E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121D-3C85-1149-9DEC-5FA3AF23238A}" type="datetimeFigureOut">
              <a:rPr lang="en-US" smtClean="0"/>
              <a:t>7/4/20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842DE-8732-1944-ADBE-621D7AB18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2E755-7204-4D47-B4EA-E8C465C10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B3FE-2FC4-6C44-9221-1DA9ABD3D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66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1A4D2-E193-5943-8957-7773304CC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C7410-D7E7-3845-A100-8DBF0AB28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EA3B0-2F5C-D047-A41E-181E3F311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121D-3C85-1149-9DEC-5FA3AF23238A}" type="datetimeFigureOut">
              <a:rPr lang="en-US" smtClean="0"/>
              <a:t>7/4/20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E90B7-CA89-EE44-8D61-4FA49A38D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CCD85-E668-9740-B9BD-7F0BBC586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B3FE-2FC4-6C44-9221-1DA9ABD3D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236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5D544-4A47-2549-B4D9-A6AAB716D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B9ED9-FFBF-EA4C-AE09-262B2F244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35E49-8A48-594F-AEB4-68D7C9326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121D-3C85-1149-9DEC-5FA3AF23238A}" type="datetimeFigureOut">
              <a:rPr lang="en-US" smtClean="0"/>
              <a:t>7/4/20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964CB-E91D-B44E-9D50-318C60C95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1A7C6-644E-FC42-B03D-06673E258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B3FE-2FC4-6C44-9221-1DA9ABD3D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33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FA0E9-AF21-2B45-B1AC-8D62C466A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8E497-FE75-E744-B936-058DFD3F8C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F73AB4-861A-9344-A3F5-01B8DB1390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9FC2B-FF42-E147-80CB-284196B58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121D-3C85-1149-9DEC-5FA3AF23238A}" type="datetimeFigureOut">
              <a:rPr lang="en-US" smtClean="0"/>
              <a:t>7/4/20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F973B3-B2CB-5941-A4EE-553BA5386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BB707E-CC4C-7F4D-8074-F0DF326E5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B3FE-2FC4-6C44-9221-1DA9ABD3D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14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FFC11-7C49-8440-845F-67F8B5958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75A71D-C84B-774A-9B97-5A0862C88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1509DE-6B08-824E-AAB9-BE67A27177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07D34E-37B0-C24E-9CE0-D164D62675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985637-FC71-DC4E-B39F-BD55D8BB15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BDFE4A-0819-C44B-96F4-A8518F9A9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121D-3C85-1149-9DEC-5FA3AF23238A}" type="datetimeFigureOut">
              <a:rPr lang="en-US" smtClean="0"/>
              <a:t>7/4/20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89DBB9-39DE-B743-86F8-EF3D0229C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58E360-4F9C-8048-B126-51C82B203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B3FE-2FC4-6C44-9221-1DA9ABD3D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27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CF599-3A4B-1D45-A6A3-62FC2C3D1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76A7AB-ED31-B649-9529-1533F7854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121D-3C85-1149-9DEC-5FA3AF23238A}" type="datetimeFigureOut">
              <a:rPr lang="en-US" smtClean="0"/>
              <a:t>7/4/20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FC122A-6AA3-414F-8771-388F0116C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58B253-FC94-8246-9E1C-94EBE80E5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B3FE-2FC4-6C44-9221-1DA9ABD3D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809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F72D35-441E-9546-ADE2-5DB92A4F9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121D-3C85-1149-9DEC-5FA3AF23238A}" type="datetimeFigureOut">
              <a:rPr lang="en-US" smtClean="0"/>
              <a:t>7/4/20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39070B-D083-4148-ADDD-F8C2713D2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C0E687-1753-664E-A65D-57BC7CFC5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B3FE-2FC4-6C44-9221-1DA9ABD3D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745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563D4-22A3-9B46-8616-CAD871332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C7A27-6E95-9E4D-AA36-77EB8BD20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50462-76BC-1240-8175-DDFEBB04CE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962E87-9677-4143-AC8D-FB1CAEABD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121D-3C85-1149-9DEC-5FA3AF23238A}" type="datetimeFigureOut">
              <a:rPr lang="en-US" smtClean="0"/>
              <a:t>7/4/20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31E7C-0001-2B43-84D9-93FC6A73D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BF76AA-FCE2-1846-A7BD-210027656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B3FE-2FC4-6C44-9221-1DA9ABD3D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89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09A69-DA35-5B4F-AA1C-2E194E69A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4382AE-E2E0-8946-BA68-9D142CE715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C1870F-124C-6347-B5A2-7F6D7E838D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9EB282-E1B1-D54D-A09B-4194158A5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121D-3C85-1149-9DEC-5FA3AF23238A}" type="datetimeFigureOut">
              <a:rPr lang="en-US" smtClean="0"/>
              <a:t>7/4/20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5D494C-E0D1-D54D-B7CE-B6C5A22FA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631269-88F7-4E4D-ADB1-1C2493DF3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B3FE-2FC4-6C44-9221-1DA9ABD3D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13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E95B8A-EA55-5C4F-B8A3-4B8CB8ACE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C545F-2DB7-FE42-BE7D-D50DC4FF2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59D7AA-014E-7146-BDB3-23560D55A1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3121D-3C85-1149-9DEC-5FA3AF23238A}" type="datetimeFigureOut">
              <a:rPr lang="en-US" smtClean="0"/>
              <a:t>7/4/20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363B2-AA99-F548-8058-542A57CF9A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645A6-AFE2-F546-BD36-1221889EB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0B3FE-2FC4-6C44-9221-1DA9ABD3D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934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78D29-0169-874C-B30D-A7FA6F79A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166" y="4535681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  <a:latin typeface="Al Nile" pitchFamily="2" charset="-78"/>
                <a:cs typeface="Al Nile" pitchFamily="2" charset="-78"/>
              </a:rPr>
              <a:t>Newseph</a:t>
            </a:r>
            <a:r>
              <a:rPr lang="en-US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C0E1DB-C238-AF47-83FA-7E1FF3232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358701-8322-724F-A860-43326FA52E4A}"/>
              </a:ext>
            </a:extLst>
          </p:cNvPr>
          <p:cNvSpPr txBox="1"/>
          <p:nvPr/>
        </p:nvSpPr>
        <p:spPr>
          <a:xfrm>
            <a:off x="434898" y="334537"/>
            <a:ext cx="48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(Q)</a:t>
            </a:r>
          </a:p>
        </p:txBody>
      </p:sp>
    </p:spTree>
    <p:extLst>
      <p:ext uri="{BB962C8B-B14F-4D97-AF65-F5344CB8AC3E}">
        <p14:creationId xmlns:p14="http://schemas.microsoft.com/office/powerpoint/2010/main" val="223611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D8598-20AB-5B47-9399-A31ED7911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be a new slide me </a:t>
            </a:r>
            <a:r>
              <a:rPr lang="en-US" dirty="0" err="1"/>
              <a:t>laddie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D7A6C0-37E6-7344-9B07-AC707698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057" y="2727210"/>
            <a:ext cx="3251200" cy="3251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7593E5-91A1-AF40-BC60-CB2A32E7E09F}"/>
              </a:ext>
            </a:extLst>
          </p:cNvPr>
          <p:cNvSpPr txBox="1"/>
          <p:nvPr/>
        </p:nvSpPr>
        <p:spPr>
          <a:xfrm>
            <a:off x="512956" y="234176"/>
            <a:ext cx="48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(Q)</a:t>
            </a:r>
          </a:p>
        </p:txBody>
      </p:sp>
    </p:spTree>
    <p:extLst>
      <p:ext uri="{BB962C8B-B14F-4D97-AF65-F5344CB8AC3E}">
        <p14:creationId xmlns:p14="http://schemas.microsoft.com/office/powerpoint/2010/main" val="2051597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B6906-06A1-EA4B-A85C-9FD1784F0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A21C5-A735-574C-92DA-65E951525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100" y="177800"/>
            <a:ext cx="43307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67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16</Words>
  <Application>Microsoft Macintosh PowerPoint</Application>
  <PresentationFormat>Widescreen</PresentationFormat>
  <Paragraphs>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Al Nile</vt:lpstr>
      <vt:lpstr>Arial</vt:lpstr>
      <vt:lpstr>Calibri</vt:lpstr>
      <vt:lpstr>Calibri Light</vt:lpstr>
      <vt:lpstr>Office Theme</vt:lpstr>
      <vt:lpstr>Newseph?</vt:lpstr>
      <vt:lpstr>This be a new slide me laddie</vt:lpstr>
      <vt:lpstr>Hmmm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Has this changed ???=</dc:title>
  <dc:creator>Dawn Holmes</dc:creator>
  <cp:lastModifiedBy>Dawn Holmes</cp:lastModifiedBy>
  <cp:revision>10</cp:revision>
  <dcterms:created xsi:type="dcterms:W3CDTF">2020-07-02T18:40:10Z</dcterms:created>
  <dcterms:modified xsi:type="dcterms:W3CDTF">2020-07-04T19:56:56Z</dcterms:modified>
</cp:coreProperties>
</file>